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392" r:id="rId3"/>
    <p:sldId id="383" r:id="rId4"/>
    <p:sldId id="384" r:id="rId5"/>
    <p:sldId id="385" r:id="rId6"/>
    <p:sldId id="386" r:id="rId7"/>
    <p:sldId id="388" r:id="rId8"/>
    <p:sldId id="389" r:id="rId9"/>
    <p:sldId id="391" r:id="rId10"/>
  </p:sldIdLst>
  <p:sldSz cx="9144000" cy="5143500" type="screen16x9"/>
  <p:notesSz cx="6858000" cy="9144000"/>
  <p:embeddedFontLst>
    <p:embeddedFont>
      <p:font typeface="Advent Pro SemiBold" panose="020B0604020202020204" charset="0"/>
      <p:regular r:id="rId12"/>
      <p:bold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Fira Sans Extra Condensed Medium" panose="020B0604020202020204" charset="0"/>
      <p:regular r:id="rId18"/>
      <p:bold r:id="rId19"/>
      <p:italic r:id="rId20"/>
      <p:boldItalic r:id="rId21"/>
    </p:embeddedFont>
    <p:embeddedFont>
      <p:font typeface="Jost" panose="020B0604020202020204" charset="0"/>
      <p:regular r:id="rId22"/>
      <p:bold r:id="rId23"/>
      <p:italic r:id="rId24"/>
      <p:boldItalic r:id="rId25"/>
    </p:embeddedFont>
    <p:embeddedFont>
      <p:font typeface="Jost SemiBold" panose="020B0604020202020204" charset="0"/>
      <p:regular r:id="rId26"/>
      <p:bold r:id="rId27"/>
      <p:italic r:id="rId28"/>
      <p:boldItalic r:id="rId29"/>
    </p:embeddedFont>
    <p:embeddedFont>
      <p:font typeface="Livvic Light" panose="020B0604020202020204" charset="0"/>
      <p:regular r:id="rId30"/>
      <p:italic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Nunito Light" pitchFamily="2" charset="0"/>
      <p:regular r:id="rId36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s-ZiadMajdi2022" initials="eZ" lastIdx="1" clrIdx="0">
    <p:extLst>
      <p:ext uri="{19B8F6BF-5375-455C-9EA6-DF929625EA0E}">
        <p15:presenceInfo xmlns:p15="http://schemas.microsoft.com/office/powerpoint/2012/main" userId="S::es-ZiadMajdi2022@alexu.edu.eg::879133f7-ae07-42d7-bda3-73a8907e7b5b" providerId="AD"/>
      </p:ext>
    </p:extLst>
  </p:cmAuthor>
  <p:cmAuthor id="2" name="es-ZiadMajdi2022" initials="eZ [2]" lastIdx="3" clrIdx="1">
    <p:extLst>
      <p:ext uri="{19B8F6BF-5375-455C-9EA6-DF929625EA0E}">
        <p15:presenceInfo xmlns:p15="http://schemas.microsoft.com/office/powerpoint/2012/main" userId="es-ZiadMajdi202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7498"/>
    <a:srgbClr val="1F94C3"/>
    <a:srgbClr val="F79393"/>
    <a:srgbClr val="F57474"/>
    <a:srgbClr val="FFFFFF"/>
    <a:srgbClr val="1891C2"/>
    <a:srgbClr val="F9B1B1"/>
    <a:srgbClr val="F45E5E"/>
    <a:srgbClr val="F78B97"/>
    <a:srgbClr val="FBE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AF3CCC-6788-4548-BA97-AB764C4C9A43}">
  <a:tblStyle styleId="{44AF3CCC-6788-4548-BA97-AB764C4C9A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42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41" y="-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font" Target="fonts/font2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99010c487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99010c487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55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99010c487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99010c487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930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99010c487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99010c487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621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99010c487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99010c487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835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99010c487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99010c487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161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99010c487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99010c487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289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99010c487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99010c487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503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99010c487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99010c487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038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2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4175" y="969450"/>
            <a:ext cx="5351100" cy="229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 rot="-59659">
            <a:off x="713873" y="3647833"/>
            <a:ext cx="5238189" cy="526872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805075" y="-1531425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2420800" y="1607225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4745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174" name="Google Shape;174;p20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20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730825" y="535650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1278450" y="1694775"/>
            <a:ext cx="6587100" cy="222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7088775" y="-1619375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2819400" y="1984225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4745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3"/>
          <p:cNvGrpSpPr/>
          <p:nvPr/>
        </p:nvGrpSpPr>
        <p:grpSpPr>
          <a:xfrm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199" name="Google Shape;199;p23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3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23"/>
          <p:cNvSpPr/>
          <p:nvPr/>
        </p:nvSpPr>
        <p:spPr>
          <a:xfrm rot="10800000" flipH="1">
            <a:off x="-2596975" y="1112400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1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3"/>
          <p:cNvSpPr/>
          <p:nvPr/>
        </p:nvSpPr>
        <p:spPr>
          <a:xfrm rot="10800000" flipH="1">
            <a:off x="7160300" y="-1502850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4"/>
          <p:cNvGrpSpPr/>
          <p:nvPr/>
        </p:nvGrpSpPr>
        <p:grpSpPr>
          <a:xfrm rot="10800000"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205" name="Google Shape;205;p24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24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24"/>
          <p:cNvSpPr/>
          <p:nvPr/>
        </p:nvSpPr>
        <p:spPr>
          <a:xfrm flipH="1">
            <a:off x="4722800" y="-2648400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1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4"/>
          <p:cNvSpPr/>
          <p:nvPr/>
        </p:nvSpPr>
        <p:spPr>
          <a:xfrm flipH="1">
            <a:off x="-2052675" y="3193250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F8EB3-F083-1A59-C452-A806DB10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EFAAB-F090-959D-C702-6C0498F74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88402-2B00-2B1A-99B3-E519AA641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EC026-2876-69F1-3FCC-AB9B2802D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F33CE-4081-98A9-7D98-D262B1F1A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3DA4-5923-41C9-989D-C0360E7D7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703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046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175" y="535650"/>
            <a:ext cx="77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t SemiBold"/>
              <a:buNone/>
              <a:defRPr sz="3000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175" y="1152475"/>
            <a:ext cx="7715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●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○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■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●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○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■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●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○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■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6" r:id="rId2"/>
    <p:sldLayoutId id="2147483669" r:id="rId3"/>
    <p:sldLayoutId id="2147483670" r:id="rId4"/>
    <p:sldLayoutId id="2147483675" r:id="rId5"/>
    <p:sldLayoutId id="2147483676" r:id="rId6"/>
    <p:sldLayoutId id="2147483677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8"/>
          <p:cNvGrpSpPr/>
          <p:nvPr/>
        </p:nvGrpSpPr>
        <p:grpSpPr>
          <a:xfrm rot="906714">
            <a:off x="6889497" y="1214090"/>
            <a:ext cx="1149878" cy="1149878"/>
            <a:chOff x="6755990" y="1374375"/>
            <a:chExt cx="1149900" cy="1149900"/>
          </a:xfrm>
        </p:grpSpPr>
        <p:sp>
          <p:nvSpPr>
            <p:cNvPr id="220" name="Google Shape;220;p28"/>
            <p:cNvSpPr/>
            <p:nvPr/>
          </p:nvSpPr>
          <p:spPr>
            <a:xfrm>
              <a:off x="6755990" y="1374375"/>
              <a:ext cx="1149900" cy="114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7020275" y="1661900"/>
              <a:ext cx="621322" cy="574842"/>
            </a:xfrm>
            <a:custGeom>
              <a:avLst/>
              <a:gdLst/>
              <a:ahLst/>
              <a:cxnLst/>
              <a:rect l="l" t="t" r="r" b="b"/>
              <a:pathLst>
                <a:path w="19383" h="17933" extrusionOk="0">
                  <a:moveTo>
                    <a:pt x="7201" y="1056"/>
                  </a:moveTo>
                  <a:cubicBezTo>
                    <a:pt x="8155" y="1056"/>
                    <a:pt x="9123" y="1463"/>
                    <a:pt x="9820" y="2374"/>
                  </a:cubicBezTo>
                  <a:cubicBezTo>
                    <a:pt x="9733" y="2444"/>
                    <a:pt x="9645" y="2514"/>
                    <a:pt x="9575" y="2601"/>
                  </a:cubicBezTo>
                  <a:cubicBezTo>
                    <a:pt x="9199" y="2977"/>
                    <a:pt x="9545" y="3497"/>
                    <a:pt x="9947" y="3497"/>
                  </a:cubicBezTo>
                  <a:cubicBezTo>
                    <a:pt x="10069" y="3497"/>
                    <a:pt x="10196" y="3449"/>
                    <a:pt x="10309" y="3335"/>
                  </a:cubicBezTo>
                  <a:cubicBezTo>
                    <a:pt x="10467" y="3195"/>
                    <a:pt x="10624" y="3056"/>
                    <a:pt x="10816" y="2951"/>
                  </a:cubicBezTo>
                  <a:cubicBezTo>
                    <a:pt x="11329" y="2615"/>
                    <a:pt x="11885" y="2463"/>
                    <a:pt x="12426" y="2463"/>
                  </a:cubicBezTo>
                  <a:cubicBezTo>
                    <a:pt x="13969" y="2463"/>
                    <a:pt x="15396" y="3699"/>
                    <a:pt x="15396" y="5433"/>
                  </a:cubicBezTo>
                  <a:cubicBezTo>
                    <a:pt x="15396" y="5643"/>
                    <a:pt x="15379" y="5835"/>
                    <a:pt x="15344" y="6045"/>
                  </a:cubicBezTo>
                  <a:cubicBezTo>
                    <a:pt x="15278" y="6377"/>
                    <a:pt x="15542" y="6677"/>
                    <a:pt x="15868" y="6677"/>
                  </a:cubicBezTo>
                  <a:cubicBezTo>
                    <a:pt x="15885" y="6677"/>
                    <a:pt x="15903" y="6676"/>
                    <a:pt x="15921" y="6674"/>
                  </a:cubicBezTo>
                  <a:cubicBezTo>
                    <a:pt x="17180" y="6674"/>
                    <a:pt x="18211" y="7688"/>
                    <a:pt x="18211" y="8947"/>
                  </a:cubicBezTo>
                  <a:cubicBezTo>
                    <a:pt x="18211" y="10205"/>
                    <a:pt x="17180" y="11219"/>
                    <a:pt x="15921" y="11219"/>
                  </a:cubicBezTo>
                  <a:lnTo>
                    <a:pt x="5082" y="11219"/>
                  </a:lnTo>
                  <a:cubicBezTo>
                    <a:pt x="2618" y="11219"/>
                    <a:pt x="1499" y="8160"/>
                    <a:pt x="3387" y="6587"/>
                  </a:cubicBezTo>
                  <a:lnTo>
                    <a:pt x="3387" y="6587"/>
                  </a:lnTo>
                  <a:cubicBezTo>
                    <a:pt x="3579" y="6919"/>
                    <a:pt x="3806" y="7216"/>
                    <a:pt x="4086" y="7478"/>
                  </a:cubicBezTo>
                  <a:cubicBezTo>
                    <a:pt x="4201" y="7597"/>
                    <a:pt x="4329" y="7647"/>
                    <a:pt x="4452" y="7647"/>
                  </a:cubicBezTo>
                  <a:cubicBezTo>
                    <a:pt x="4853" y="7647"/>
                    <a:pt x="5195" y="7119"/>
                    <a:pt x="4820" y="6744"/>
                  </a:cubicBezTo>
                  <a:cubicBezTo>
                    <a:pt x="4506" y="6412"/>
                    <a:pt x="4261" y="6045"/>
                    <a:pt x="4086" y="5625"/>
                  </a:cubicBezTo>
                  <a:cubicBezTo>
                    <a:pt x="3929" y="5223"/>
                    <a:pt x="3841" y="4804"/>
                    <a:pt x="3841" y="4402"/>
                  </a:cubicBezTo>
                  <a:cubicBezTo>
                    <a:pt x="3841" y="2352"/>
                    <a:pt x="5499" y="1056"/>
                    <a:pt x="7201" y="1056"/>
                  </a:cubicBezTo>
                  <a:close/>
                  <a:moveTo>
                    <a:pt x="10331" y="14785"/>
                  </a:moveTo>
                  <a:cubicBezTo>
                    <a:pt x="10598" y="14785"/>
                    <a:pt x="10851" y="14992"/>
                    <a:pt x="10851" y="15310"/>
                  </a:cubicBezTo>
                  <a:cubicBezTo>
                    <a:pt x="10851" y="15607"/>
                    <a:pt x="10624" y="15834"/>
                    <a:pt x="10327" y="15834"/>
                  </a:cubicBezTo>
                  <a:cubicBezTo>
                    <a:pt x="9855" y="15834"/>
                    <a:pt x="9628" y="15275"/>
                    <a:pt x="9960" y="14943"/>
                  </a:cubicBezTo>
                  <a:cubicBezTo>
                    <a:pt x="10068" y="14834"/>
                    <a:pt x="10201" y="14785"/>
                    <a:pt x="10331" y="14785"/>
                  </a:cubicBezTo>
                  <a:close/>
                  <a:moveTo>
                    <a:pt x="5428" y="15834"/>
                  </a:moveTo>
                  <a:cubicBezTo>
                    <a:pt x="5695" y="15834"/>
                    <a:pt x="5957" y="16041"/>
                    <a:pt x="5957" y="16359"/>
                  </a:cubicBezTo>
                  <a:cubicBezTo>
                    <a:pt x="5957" y="16656"/>
                    <a:pt x="5712" y="16883"/>
                    <a:pt x="5432" y="16883"/>
                  </a:cubicBezTo>
                  <a:cubicBezTo>
                    <a:pt x="4960" y="16883"/>
                    <a:pt x="4733" y="16324"/>
                    <a:pt x="5065" y="15992"/>
                  </a:cubicBezTo>
                  <a:cubicBezTo>
                    <a:pt x="5168" y="15883"/>
                    <a:pt x="5299" y="15834"/>
                    <a:pt x="5428" y="15834"/>
                  </a:cubicBezTo>
                  <a:close/>
                  <a:moveTo>
                    <a:pt x="15226" y="15834"/>
                  </a:moveTo>
                  <a:cubicBezTo>
                    <a:pt x="15493" y="15834"/>
                    <a:pt x="15746" y="16041"/>
                    <a:pt x="15746" y="16359"/>
                  </a:cubicBezTo>
                  <a:cubicBezTo>
                    <a:pt x="15746" y="16656"/>
                    <a:pt x="15519" y="16883"/>
                    <a:pt x="15222" y="16883"/>
                  </a:cubicBezTo>
                  <a:cubicBezTo>
                    <a:pt x="14767" y="16883"/>
                    <a:pt x="14522" y="16324"/>
                    <a:pt x="14855" y="15992"/>
                  </a:cubicBezTo>
                  <a:cubicBezTo>
                    <a:pt x="14963" y="15883"/>
                    <a:pt x="15096" y="15834"/>
                    <a:pt x="15226" y="15834"/>
                  </a:cubicBezTo>
                  <a:close/>
                  <a:moveTo>
                    <a:pt x="7206" y="1"/>
                  </a:moveTo>
                  <a:cubicBezTo>
                    <a:pt x="4969" y="1"/>
                    <a:pt x="2781" y="1694"/>
                    <a:pt x="2792" y="4384"/>
                  </a:cubicBezTo>
                  <a:cubicBezTo>
                    <a:pt x="2792" y="4786"/>
                    <a:pt x="2845" y="5188"/>
                    <a:pt x="2950" y="5590"/>
                  </a:cubicBezTo>
                  <a:cubicBezTo>
                    <a:pt x="1" y="7632"/>
                    <a:pt x="1458" y="12268"/>
                    <a:pt x="5062" y="12268"/>
                  </a:cubicBezTo>
                  <a:cubicBezTo>
                    <a:pt x="5069" y="12268"/>
                    <a:pt x="5076" y="12268"/>
                    <a:pt x="5082" y="12268"/>
                  </a:cubicBezTo>
                  <a:lnTo>
                    <a:pt x="5957" y="12268"/>
                  </a:lnTo>
                  <a:lnTo>
                    <a:pt x="5957" y="12915"/>
                  </a:lnTo>
                  <a:lnTo>
                    <a:pt x="5135" y="13474"/>
                  </a:lnTo>
                  <a:cubicBezTo>
                    <a:pt x="4995" y="13562"/>
                    <a:pt x="4908" y="13719"/>
                    <a:pt x="4908" y="13911"/>
                  </a:cubicBezTo>
                  <a:lnTo>
                    <a:pt x="4908" y="14873"/>
                  </a:lnTo>
                  <a:cubicBezTo>
                    <a:pt x="3229" y="15467"/>
                    <a:pt x="3649" y="17932"/>
                    <a:pt x="5415" y="17932"/>
                  </a:cubicBezTo>
                  <a:cubicBezTo>
                    <a:pt x="7198" y="17932"/>
                    <a:pt x="7617" y="15467"/>
                    <a:pt x="5939" y="14873"/>
                  </a:cubicBezTo>
                  <a:lnTo>
                    <a:pt x="5939" y="14191"/>
                  </a:lnTo>
                  <a:lnTo>
                    <a:pt x="6761" y="13649"/>
                  </a:lnTo>
                  <a:cubicBezTo>
                    <a:pt x="6918" y="13544"/>
                    <a:pt x="7005" y="13387"/>
                    <a:pt x="7005" y="13212"/>
                  </a:cubicBezTo>
                  <a:lnTo>
                    <a:pt x="7005" y="12251"/>
                  </a:lnTo>
                  <a:lnTo>
                    <a:pt x="9802" y="12251"/>
                  </a:lnTo>
                  <a:lnTo>
                    <a:pt x="9802" y="13824"/>
                  </a:lnTo>
                  <a:cubicBezTo>
                    <a:pt x="8124" y="14401"/>
                    <a:pt x="8544" y="16883"/>
                    <a:pt x="10309" y="16883"/>
                  </a:cubicBezTo>
                  <a:cubicBezTo>
                    <a:pt x="12093" y="16883"/>
                    <a:pt x="12512" y="14401"/>
                    <a:pt x="10851" y="13824"/>
                  </a:cubicBezTo>
                  <a:lnTo>
                    <a:pt x="10851" y="12251"/>
                  </a:lnTo>
                  <a:lnTo>
                    <a:pt x="13648" y="12251"/>
                  </a:lnTo>
                  <a:lnTo>
                    <a:pt x="13648" y="13212"/>
                  </a:lnTo>
                  <a:cubicBezTo>
                    <a:pt x="13648" y="13387"/>
                    <a:pt x="13736" y="13544"/>
                    <a:pt x="13876" y="13649"/>
                  </a:cubicBezTo>
                  <a:lnTo>
                    <a:pt x="14697" y="14191"/>
                  </a:lnTo>
                  <a:lnTo>
                    <a:pt x="14697" y="14873"/>
                  </a:lnTo>
                  <a:cubicBezTo>
                    <a:pt x="13019" y="15467"/>
                    <a:pt x="13456" y="17932"/>
                    <a:pt x="15222" y="17932"/>
                  </a:cubicBezTo>
                  <a:cubicBezTo>
                    <a:pt x="16987" y="17932"/>
                    <a:pt x="17407" y="15467"/>
                    <a:pt x="15746" y="14873"/>
                  </a:cubicBezTo>
                  <a:lnTo>
                    <a:pt x="15746" y="13911"/>
                  </a:lnTo>
                  <a:cubicBezTo>
                    <a:pt x="15746" y="13719"/>
                    <a:pt x="15659" y="13562"/>
                    <a:pt x="15501" y="13474"/>
                  </a:cubicBezTo>
                  <a:lnTo>
                    <a:pt x="14697" y="12915"/>
                  </a:lnTo>
                  <a:lnTo>
                    <a:pt x="14697" y="12268"/>
                  </a:lnTo>
                  <a:lnTo>
                    <a:pt x="15921" y="12268"/>
                  </a:lnTo>
                  <a:cubicBezTo>
                    <a:pt x="17652" y="12268"/>
                    <a:pt x="19103" y="10940"/>
                    <a:pt x="19242" y="9209"/>
                  </a:cubicBezTo>
                  <a:cubicBezTo>
                    <a:pt x="19382" y="7478"/>
                    <a:pt x="18159" y="5922"/>
                    <a:pt x="16445" y="5660"/>
                  </a:cubicBezTo>
                  <a:lnTo>
                    <a:pt x="16445" y="5433"/>
                  </a:lnTo>
                  <a:cubicBezTo>
                    <a:pt x="16432" y="3105"/>
                    <a:pt x="14519" y="1407"/>
                    <a:pt x="12408" y="1407"/>
                  </a:cubicBezTo>
                  <a:cubicBezTo>
                    <a:pt x="11840" y="1407"/>
                    <a:pt x="11258" y="1530"/>
                    <a:pt x="10694" y="1797"/>
                  </a:cubicBezTo>
                  <a:cubicBezTo>
                    <a:pt x="9784" y="556"/>
                    <a:pt x="8487" y="1"/>
                    <a:pt x="7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28"/>
          <p:cNvSpPr txBox="1">
            <a:spLocks noGrp="1"/>
          </p:cNvSpPr>
          <p:nvPr>
            <p:ph type="ctrTitle"/>
          </p:nvPr>
        </p:nvSpPr>
        <p:spPr>
          <a:xfrm>
            <a:off x="693039" y="2124908"/>
            <a:ext cx="5854218" cy="11254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- 2</a:t>
            </a:r>
            <a:endParaRPr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713873" y="3647833"/>
            <a:ext cx="5238189" cy="5268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 Supervision </a:t>
            </a:r>
            <a:r>
              <a:rPr lang="en" dirty="0"/>
              <a:t>: Eng. Amr El Boridy </a:t>
            </a:r>
            <a:endParaRPr dirty="0"/>
          </a:p>
        </p:txBody>
      </p:sp>
      <p:cxnSp>
        <p:nvCxnSpPr>
          <p:cNvPr id="224" name="Google Shape;224;p28"/>
          <p:cNvCxnSpPr/>
          <p:nvPr/>
        </p:nvCxnSpPr>
        <p:spPr>
          <a:xfrm>
            <a:off x="725550" y="3308300"/>
            <a:ext cx="2595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5" name="Google Shape;225;p28"/>
          <p:cNvGrpSpPr/>
          <p:nvPr/>
        </p:nvGrpSpPr>
        <p:grpSpPr>
          <a:xfrm rot="-762542">
            <a:off x="7723050" y="1879166"/>
            <a:ext cx="1149900" cy="1149900"/>
            <a:chOff x="7144390" y="2062575"/>
            <a:chExt cx="1149900" cy="1149900"/>
          </a:xfrm>
        </p:grpSpPr>
        <p:sp>
          <p:nvSpPr>
            <p:cNvPr id="226" name="Google Shape;226;p28"/>
            <p:cNvSpPr/>
            <p:nvPr/>
          </p:nvSpPr>
          <p:spPr>
            <a:xfrm>
              <a:off x="7144390" y="2062575"/>
              <a:ext cx="1149900" cy="1149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" name="Google Shape;227;p28"/>
            <p:cNvGrpSpPr/>
            <p:nvPr/>
          </p:nvGrpSpPr>
          <p:grpSpPr>
            <a:xfrm>
              <a:off x="7393719" y="2342761"/>
              <a:ext cx="651289" cy="589792"/>
              <a:chOff x="988338" y="1930075"/>
              <a:chExt cx="494750" cy="448000"/>
            </a:xfrm>
          </p:grpSpPr>
          <p:sp>
            <p:nvSpPr>
              <p:cNvPr id="228" name="Google Shape;228;p28"/>
              <p:cNvSpPr/>
              <p:nvPr/>
            </p:nvSpPr>
            <p:spPr>
              <a:xfrm>
                <a:off x="988338" y="1930075"/>
                <a:ext cx="494750" cy="448000"/>
              </a:xfrm>
              <a:custGeom>
                <a:avLst/>
                <a:gdLst/>
                <a:ahLst/>
                <a:cxnLst/>
                <a:rect l="l" t="t" r="r" b="b"/>
                <a:pathLst>
                  <a:path w="19790" h="17920" extrusionOk="0">
                    <a:moveTo>
                      <a:pt x="7129" y="1042"/>
                    </a:moveTo>
                    <a:cubicBezTo>
                      <a:pt x="8081" y="1042"/>
                      <a:pt x="9046" y="1450"/>
                      <a:pt x="9738" y="2361"/>
                    </a:cubicBezTo>
                    <a:cubicBezTo>
                      <a:pt x="9651" y="2431"/>
                      <a:pt x="9581" y="2501"/>
                      <a:pt x="9493" y="2589"/>
                    </a:cubicBezTo>
                    <a:cubicBezTo>
                      <a:pt x="9167" y="2969"/>
                      <a:pt x="9496" y="3456"/>
                      <a:pt x="9897" y="3456"/>
                    </a:cubicBezTo>
                    <a:cubicBezTo>
                      <a:pt x="10012" y="3456"/>
                      <a:pt x="10132" y="3416"/>
                      <a:pt x="10245" y="3323"/>
                    </a:cubicBezTo>
                    <a:cubicBezTo>
                      <a:pt x="10385" y="3183"/>
                      <a:pt x="10560" y="3043"/>
                      <a:pt x="10734" y="2938"/>
                    </a:cubicBezTo>
                    <a:cubicBezTo>
                      <a:pt x="11250" y="2601"/>
                      <a:pt x="11808" y="2448"/>
                      <a:pt x="12352" y="2448"/>
                    </a:cubicBezTo>
                    <a:cubicBezTo>
                      <a:pt x="13892" y="2448"/>
                      <a:pt x="15315" y="3676"/>
                      <a:pt x="15315" y="5420"/>
                    </a:cubicBezTo>
                    <a:cubicBezTo>
                      <a:pt x="15315" y="5630"/>
                      <a:pt x="15297" y="5823"/>
                      <a:pt x="15262" y="6032"/>
                    </a:cubicBezTo>
                    <a:cubicBezTo>
                      <a:pt x="15196" y="6364"/>
                      <a:pt x="15460" y="6664"/>
                      <a:pt x="15786" y="6664"/>
                    </a:cubicBezTo>
                    <a:cubicBezTo>
                      <a:pt x="15803" y="6664"/>
                      <a:pt x="15821" y="6663"/>
                      <a:pt x="15839" y="6662"/>
                    </a:cubicBezTo>
                    <a:cubicBezTo>
                      <a:pt x="17098" y="6662"/>
                      <a:pt x="18129" y="7676"/>
                      <a:pt x="18129" y="8934"/>
                    </a:cubicBezTo>
                    <a:cubicBezTo>
                      <a:pt x="18129" y="10175"/>
                      <a:pt x="17098" y="11207"/>
                      <a:pt x="15839" y="11207"/>
                    </a:cubicBezTo>
                    <a:lnTo>
                      <a:pt x="15507" y="11207"/>
                    </a:lnTo>
                    <a:cubicBezTo>
                      <a:pt x="14912" y="8777"/>
                      <a:pt x="12727" y="7081"/>
                      <a:pt x="10245" y="7081"/>
                    </a:cubicBezTo>
                    <a:cubicBezTo>
                      <a:pt x="7745" y="7081"/>
                      <a:pt x="5560" y="8777"/>
                      <a:pt x="4966" y="11207"/>
                    </a:cubicBezTo>
                    <a:cubicBezTo>
                      <a:pt x="3532" y="11189"/>
                      <a:pt x="2361" y="10018"/>
                      <a:pt x="2378" y="8585"/>
                    </a:cubicBezTo>
                    <a:cubicBezTo>
                      <a:pt x="2378" y="7798"/>
                      <a:pt x="2710" y="7064"/>
                      <a:pt x="3305" y="6574"/>
                    </a:cubicBezTo>
                    <a:cubicBezTo>
                      <a:pt x="3497" y="6889"/>
                      <a:pt x="3724" y="7204"/>
                      <a:pt x="4004" y="7466"/>
                    </a:cubicBezTo>
                    <a:cubicBezTo>
                      <a:pt x="4119" y="7585"/>
                      <a:pt x="4248" y="7634"/>
                      <a:pt x="4372" y="7634"/>
                    </a:cubicBezTo>
                    <a:cubicBezTo>
                      <a:pt x="4777" y="7634"/>
                      <a:pt x="5126" y="7106"/>
                      <a:pt x="4738" y="6732"/>
                    </a:cubicBezTo>
                    <a:cubicBezTo>
                      <a:pt x="4424" y="6399"/>
                      <a:pt x="4179" y="6015"/>
                      <a:pt x="4004" y="5595"/>
                    </a:cubicBezTo>
                    <a:cubicBezTo>
                      <a:pt x="3847" y="5211"/>
                      <a:pt x="3777" y="4791"/>
                      <a:pt x="3777" y="4372"/>
                    </a:cubicBezTo>
                    <a:cubicBezTo>
                      <a:pt x="3777" y="2334"/>
                      <a:pt x="5433" y="1042"/>
                      <a:pt x="7129" y="1042"/>
                    </a:cubicBezTo>
                    <a:close/>
                    <a:moveTo>
                      <a:pt x="2889" y="15822"/>
                    </a:moveTo>
                    <a:cubicBezTo>
                      <a:pt x="3156" y="15822"/>
                      <a:pt x="3410" y="16029"/>
                      <a:pt x="3410" y="16346"/>
                    </a:cubicBezTo>
                    <a:cubicBezTo>
                      <a:pt x="3410" y="16643"/>
                      <a:pt x="3182" y="16871"/>
                      <a:pt x="2885" y="16871"/>
                    </a:cubicBezTo>
                    <a:cubicBezTo>
                      <a:pt x="2413" y="16871"/>
                      <a:pt x="2186" y="16311"/>
                      <a:pt x="2518" y="15979"/>
                    </a:cubicBezTo>
                    <a:cubicBezTo>
                      <a:pt x="2627" y="15871"/>
                      <a:pt x="2760" y="15822"/>
                      <a:pt x="2889" y="15822"/>
                    </a:cubicBezTo>
                    <a:close/>
                    <a:moveTo>
                      <a:pt x="10203" y="8131"/>
                    </a:moveTo>
                    <a:cubicBezTo>
                      <a:pt x="12447" y="8131"/>
                      <a:pt x="14603" y="9880"/>
                      <a:pt x="14615" y="12518"/>
                    </a:cubicBezTo>
                    <a:cubicBezTo>
                      <a:pt x="14615" y="14930"/>
                      <a:pt x="12657" y="16888"/>
                      <a:pt x="10245" y="16888"/>
                    </a:cubicBezTo>
                    <a:cubicBezTo>
                      <a:pt x="6347" y="16888"/>
                      <a:pt x="4389" y="12168"/>
                      <a:pt x="7151" y="9424"/>
                    </a:cubicBezTo>
                    <a:cubicBezTo>
                      <a:pt x="8038" y="8530"/>
                      <a:pt x="9131" y="8131"/>
                      <a:pt x="10203" y="8131"/>
                    </a:cubicBezTo>
                    <a:close/>
                    <a:moveTo>
                      <a:pt x="17581" y="15826"/>
                    </a:moveTo>
                    <a:cubicBezTo>
                      <a:pt x="17852" y="15826"/>
                      <a:pt x="18112" y="16042"/>
                      <a:pt x="18112" y="16364"/>
                    </a:cubicBezTo>
                    <a:cubicBezTo>
                      <a:pt x="18112" y="16643"/>
                      <a:pt x="17867" y="16888"/>
                      <a:pt x="17587" y="16888"/>
                    </a:cubicBezTo>
                    <a:cubicBezTo>
                      <a:pt x="17115" y="16871"/>
                      <a:pt x="16888" y="16311"/>
                      <a:pt x="17220" y="15979"/>
                    </a:cubicBezTo>
                    <a:cubicBezTo>
                      <a:pt x="17326" y="15873"/>
                      <a:pt x="17455" y="15826"/>
                      <a:pt x="17581" y="15826"/>
                    </a:cubicBezTo>
                    <a:close/>
                    <a:moveTo>
                      <a:pt x="7126" y="0"/>
                    </a:moveTo>
                    <a:cubicBezTo>
                      <a:pt x="4892" y="0"/>
                      <a:pt x="2710" y="1690"/>
                      <a:pt x="2710" y="4372"/>
                    </a:cubicBezTo>
                    <a:cubicBezTo>
                      <a:pt x="2710" y="4774"/>
                      <a:pt x="2763" y="5176"/>
                      <a:pt x="2885" y="5560"/>
                    </a:cubicBezTo>
                    <a:cubicBezTo>
                      <a:pt x="1" y="7571"/>
                      <a:pt x="1312" y="12081"/>
                      <a:pt x="4826" y="12256"/>
                    </a:cubicBezTo>
                    <a:lnTo>
                      <a:pt x="4826" y="12500"/>
                    </a:lnTo>
                    <a:cubicBezTo>
                      <a:pt x="4826" y="12780"/>
                      <a:pt x="4843" y="13077"/>
                      <a:pt x="4896" y="13374"/>
                    </a:cubicBezTo>
                    <a:lnTo>
                      <a:pt x="2885" y="13374"/>
                    </a:lnTo>
                    <a:cubicBezTo>
                      <a:pt x="2606" y="13374"/>
                      <a:pt x="2361" y="13602"/>
                      <a:pt x="2378" y="13899"/>
                    </a:cubicBezTo>
                    <a:lnTo>
                      <a:pt x="2378" y="14860"/>
                    </a:lnTo>
                    <a:cubicBezTo>
                      <a:pt x="700" y="15455"/>
                      <a:pt x="1120" y="17920"/>
                      <a:pt x="2903" y="17920"/>
                    </a:cubicBezTo>
                    <a:cubicBezTo>
                      <a:pt x="4668" y="17920"/>
                      <a:pt x="5088" y="15455"/>
                      <a:pt x="3427" y="14860"/>
                    </a:cubicBezTo>
                    <a:lnTo>
                      <a:pt x="3427" y="14423"/>
                    </a:lnTo>
                    <a:lnTo>
                      <a:pt x="5175" y="14423"/>
                    </a:lnTo>
                    <a:cubicBezTo>
                      <a:pt x="5962" y="16539"/>
                      <a:pt x="7990" y="17920"/>
                      <a:pt x="10245" y="17920"/>
                    </a:cubicBezTo>
                    <a:cubicBezTo>
                      <a:pt x="12500" y="17920"/>
                      <a:pt x="14510" y="16539"/>
                      <a:pt x="15315" y="14423"/>
                    </a:cubicBezTo>
                    <a:lnTo>
                      <a:pt x="17063" y="14423"/>
                    </a:lnTo>
                    <a:lnTo>
                      <a:pt x="17063" y="14860"/>
                    </a:lnTo>
                    <a:cubicBezTo>
                      <a:pt x="15384" y="15455"/>
                      <a:pt x="15821" y="17920"/>
                      <a:pt x="17587" y="17920"/>
                    </a:cubicBezTo>
                    <a:cubicBezTo>
                      <a:pt x="19353" y="17920"/>
                      <a:pt x="19790" y="15455"/>
                      <a:pt x="18112" y="14860"/>
                    </a:cubicBezTo>
                    <a:lnTo>
                      <a:pt x="18112" y="13899"/>
                    </a:lnTo>
                    <a:cubicBezTo>
                      <a:pt x="18112" y="13602"/>
                      <a:pt x="17867" y="13374"/>
                      <a:pt x="17570" y="13374"/>
                    </a:cubicBezTo>
                    <a:lnTo>
                      <a:pt x="15594" y="13374"/>
                    </a:lnTo>
                    <a:cubicBezTo>
                      <a:pt x="15629" y="13077"/>
                      <a:pt x="15664" y="12798"/>
                      <a:pt x="15664" y="12500"/>
                    </a:cubicBezTo>
                    <a:lnTo>
                      <a:pt x="15664" y="12256"/>
                    </a:lnTo>
                    <a:lnTo>
                      <a:pt x="15839" y="12256"/>
                    </a:lnTo>
                    <a:cubicBezTo>
                      <a:pt x="17587" y="12256"/>
                      <a:pt x="19038" y="10927"/>
                      <a:pt x="19178" y="9179"/>
                    </a:cubicBezTo>
                    <a:cubicBezTo>
                      <a:pt x="19300" y="7448"/>
                      <a:pt x="18077" y="5910"/>
                      <a:pt x="16363" y="5648"/>
                    </a:cubicBezTo>
                    <a:lnTo>
                      <a:pt x="16363" y="5420"/>
                    </a:lnTo>
                    <a:cubicBezTo>
                      <a:pt x="16350" y="3093"/>
                      <a:pt x="14437" y="1394"/>
                      <a:pt x="12326" y="1394"/>
                    </a:cubicBezTo>
                    <a:cubicBezTo>
                      <a:pt x="11758" y="1394"/>
                      <a:pt x="11176" y="1517"/>
                      <a:pt x="10612" y="1784"/>
                    </a:cubicBezTo>
                    <a:cubicBezTo>
                      <a:pt x="9697" y="551"/>
                      <a:pt x="8403" y="0"/>
                      <a:pt x="7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8"/>
              <p:cNvSpPr/>
              <p:nvPr/>
            </p:nvSpPr>
            <p:spPr>
              <a:xfrm>
                <a:off x="1165338" y="2229450"/>
                <a:ext cx="15780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6312" h="1050" extrusionOk="0">
                    <a:moveTo>
                      <a:pt x="700" y="1"/>
                    </a:moveTo>
                    <a:cubicBezTo>
                      <a:pt x="1" y="1"/>
                      <a:pt x="1" y="1050"/>
                      <a:pt x="700" y="1050"/>
                    </a:cubicBezTo>
                    <a:lnTo>
                      <a:pt x="5612" y="1050"/>
                    </a:lnTo>
                    <a:cubicBezTo>
                      <a:pt x="6312" y="1050"/>
                      <a:pt x="6312" y="1"/>
                      <a:pt x="5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0" name="Google Shape;230;p28"/>
          <p:cNvGrpSpPr/>
          <p:nvPr/>
        </p:nvGrpSpPr>
        <p:grpSpPr>
          <a:xfrm rot="-522130">
            <a:off x="6889608" y="2571860"/>
            <a:ext cx="1149914" cy="1149914"/>
            <a:chOff x="6598349" y="2932556"/>
            <a:chExt cx="1149900" cy="1149900"/>
          </a:xfrm>
        </p:grpSpPr>
        <p:sp>
          <p:nvSpPr>
            <p:cNvPr id="231" name="Google Shape;231;p28"/>
            <p:cNvSpPr/>
            <p:nvPr/>
          </p:nvSpPr>
          <p:spPr>
            <a:xfrm>
              <a:off x="6598349" y="2932556"/>
              <a:ext cx="1149900" cy="114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32" name="Google Shape;232;p28"/>
            <p:cNvGrpSpPr/>
            <p:nvPr/>
          </p:nvGrpSpPr>
          <p:grpSpPr>
            <a:xfrm>
              <a:off x="6855327" y="3212564"/>
              <a:ext cx="636202" cy="590040"/>
              <a:chOff x="3960166" y="2623328"/>
              <a:chExt cx="483400" cy="448325"/>
            </a:xfrm>
          </p:grpSpPr>
          <p:sp>
            <p:nvSpPr>
              <p:cNvPr id="233" name="Google Shape;233;p28"/>
              <p:cNvSpPr/>
              <p:nvPr/>
            </p:nvSpPr>
            <p:spPr>
              <a:xfrm>
                <a:off x="3960166" y="2623328"/>
                <a:ext cx="483400" cy="448325"/>
              </a:xfrm>
              <a:custGeom>
                <a:avLst/>
                <a:gdLst/>
                <a:ahLst/>
                <a:cxnLst/>
                <a:rect l="l" t="t" r="r" b="b"/>
                <a:pathLst>
                  <a:path w="19336" h="17933" extrusionOk="0">
                    <a:moveTo>
                      <a:pt x="7092" y="1047"/>
                    </a:moveTo>
                    <a:cubicBezTo>
                      <a:pt x="8095" y="1047"/>
                      <a:pt x="9081" y="1503"/>
                      <a:pt x="9721" y="2357"/>
                    </a:cubicBezTo>
                    <a:cubicBezTo>
                      <a:pt x="9651" y="2426"/>
                      <a:pt x="9563" y="2496"/>
                      <a:pt x="9493" y="2566"/>
                    </a:cubicBezTo>
                    <a:cubicBezTo>
                      <a:pt x="9102" y="2957"/>
                      <a:pt x="9460" y="3494"/>
                      <a:pt x="9877" y="3494"/>
                    </a:cubicBezTo>
                    <a:cubicBezTo>
                      <a:pt x="10001" y="3494"/>
                      <a:pt x="10129" y="3447"/>
                      <a:pt x="10245" y="3335"/>
                    </a:cubicBezTo>
                    <a:cubicBezTo>
                      <a:pt x="10385" y="3178"/>
                      <a:pt x="10560" y="3056"/>
                      <a:pt x="10735" y="2933"/>
                    </a:cubicBezTo>
                    <a:cubicBezTo>
                      <a:pt x="11247" y="2598"/>
                      <a:pt x="11803" y="2446"/>
                      <a:pt x="12345" y="2446"/>
                    </a:cubicBezTo>
                    <a:cubicBezTo>
                      <a:pt x="13893" y="2446"/>
                      <a:pt x="15328" y="3685"/>
                      <a:pt x="15315" y="5433"/>
                    </a:cubicBezTo>
                    <a:cubicBezTo>
                      <a:pt x="15315" y="5626"/>
                      <a:pt x="15297" y="5835"/>
                      <a:pt x="15262" y="6028"/>
                    </a:cubicBezTo>
                    <a:cubicBezTo>
                      <a:pt x="15194" y="6351"/>
                      <a:pt x="15441" y="6658"/>
                      <a:pt x="15760" y="6658"/>
                    </a:cubicBezTo>
                    <a:cubicBezTo>
                      <a:pt x="15769" y="6658"/>
                      <a:pt x="15778" y="6657"/>
                      <a:pt x="15787" y="6657"/>
                    </a:cubicBezTo>
                    <a:lnTo>
                      <a:pt x="15839" y="6657"/>
                    </a:lnTo>
                    <a:cubicBezTo>
                      <a:pt x="17098" y="6657"/>
                      <a:pt x="18112" y="7671"/>
                      <a:pt x="18112" y="8929"/>
                    </a:cubicBezTo>
                    <a:cubicBezTo>
                      <a:pt x="18112" y="10188"/>
                      <a:pt x="17098" y="11202"/>
                      <a:pt x="15839" y="11202"/>
                    </a:cubicBezTo>
                    <a:lnTo>
                      <a:pt x="15507" y="11202"/>
                    </a:lnTo>
                    <a:cubicBezTo>
                      <a:pt x="14913" y="8772"/>
                      <a:pt x="12727" y="7059"/>
                      <a:pt x="10245" y="7059"/>
                    </a:cubicBezTo>
                    <a:cubicBezTo>
                      <a:pt x="7745" y="7059"/>
                      <a:pt x="5560" y="8772"/>
                      <a:pt x="4966" y="11202"/>
                    </a:cubicBezTo>
                    <a:cubicBezTo>
                      <a:pt x="2518" y="11185"/>
                      <a:pt x="1417" y="8125"/>
                      <a:pt x="3305" y="6552"/>
                    </a:cubicBezTo>
                    <a:lnTo>
                      <a:pt x="3305" y="6552"/>
                    </a:lnTo>
                    <a:cubicBezTo>
                      <a:pt x="3497" y="6884"/>
                      <a:pt x="3725" y="7199"/>
                      <a:pt x="3987" y="7461"/>
                    </a:cubicBezTo>
                    <a:cubicBezTo>
                      <a:pt x="4105" y="7575"/>
                      <a:pt x="4235" y="7622"/>
                      <a:pt x="4359" y="7622"/>
                    </a:cubicBezTo>
                    <a:cubicBezTo>
                      <a:pt x="4769" y="7622"/>
                      <a:pt x="5114" y="7103"/>
                      <a:pt x="4738" y="6727"/>
                    </a:cubicBezTo>
                    <a:cubicBezTo>
                      <a:pt x="4424" y="6395"/>
                      <a:pt x="4162" y="6010"/>
                      <a:pt x="4004" y="5591"/>
                    </a:cubicBezTo>
                    <a:cubicBezTo>
                      <a:pt x="3392" y="4052"/>
                      <a:pt x="4004" y="2287"/>
                      <a:pt x="5455" y="1482"/>
                    </a:cubicBezTo>
                    <a:cubicBezTo>
                      <a:pt x="5968" y="1188"/>
                      <a:pt x="6533" y="1047"/>
                      <a:pt x="7092" y="1047"/>
                    </a:cubicBezTo>
                    <a:close/>
                    <a:moveTo>
                      <a:pt x="10207" y="8126"/>
                    </a:moveTo>
                    <a:cubicBezTo>
                      <a:pt x="12455" y="8126"/>
                      <a:pt x="14615" y="9875"/>
                      <a:pt x="14615" y="12513"/>
                    </a:cubicBezTo>
                    <a:cubicBezTo>
                      <a:pt x="14615" y="14926"/>
                      <a:pt x="12657" y="16883"/>
                      <a:pt x="10245" y="16883"/>
                    </a:cubicBezTo>
                    <a:cubicBezTo>
                      <a:pt x="6347" y="16883"/>
                      <a:pt x="4389" y="12164"/>
                      <a:pt x="7151" y="9419"/>
                    </a:cubicBezTo>
                    <a:cubicBezTo>
                      <a:pt x="8038" y="8526"/>
                      <a:pt x="9133" y="8126"/>
                      <a:pt x="10207" y="8126"/>
                    </a:cubicBezTo>
                    <a:close/>
                    <a:moveTo>
                      <a:pt x="7128" y="1"/>
                    </a:moveTo>
                    <a:cubicBezTo>
                      <a:pt x="4895" y="1"/>
                      <a:pt x="2711" y="1694"/>
                      <a:pt x="2711" y="4384"/>
                    </a:cubicBezTo>
                    <a:cubicBezTo>
                      <a:pt x="2711" y="4786"/>
                      <a:pt x="2763" y="5188"/>
                      <a:pt x="2885" y="5573"/>
                    </a:cubicBezTo>
                    <a:cubicBezTo>
                      <a:pt x="1" y="7583"/>
                      <a:pt x="1312" y="12094"/>
                      <a:pt x="4826" y="12251"/>
                    </a:cubicBezTo>
                    <a:lnTo>
                      <a:pt x="4826" y="12496"/>
                    </a:lnTo>
                    <a:cubicBezTo>
                      <a:pt x="4826" y="15502"/>
                      <a:pt x="7238" y="17932"/>
                      <a:pt x="10245" y="17932"/>
                    </a:cubicBezTo>
                    <a:cubicBezTo>
                      <a:pt x="13234" y="17932"/>
                      <a:pt x="15664" y="15502"/>
                      <a:pt x="15664" y="12496"/>
                    </a:cubicBezTo>
                    <a:lnTo>
                      <a:pt x="15664" y="12251"/>
                    </a:lnTo>
                    <a:lnTo>
                      <a:pt x="15839" y="12251"/>
                    </a:lnTo>
                    <a:cubicBezTo>
                      <a:pt x="15862" y="12251"/>
                      <a:pt x="15884" y="12252"/>
                      <a:pt x="15906" y="12252"/>
                    </a:cubicBezTo>
                    <a:cubicBezTo>
                      <a:pt x="17642" y="12252"/>
                      <a:pt x="19075" y="10918"/>
                      <a:pt x="19213" y="9192"/>
                    </a:cubicBezTo>
                    <a:cubicBezTo>
                      <a:pt x="19335" y="7444"/>
                      <a:pt x="18094" y="5888"/>
                      <a:pt x="16364" y="5643"/>
                    </a:cubicBezTo>
                    <a:lnTo>
                      <a:pt x="16364" y="5416"/>
                    </a:lnTo>
                    <a:cubicBezTo>
                      <a:pt x="16350" y="3102"/>
                      <a:pt x="14437" y="1407"/>
                      <a:pt x="12327" y="1407"/>
                    </a:cubicBezTo>
                    <a:cubicBezTo>
                      <a:pt x="11759" y="1407"/>
                      <a:pt x="11176" y="1530"/>
                      <a:pt x="10612" y="1797"/>
                    </a:cubicBezTo>
                    <a:cubicBezTo>
                      <a:pt x="9702" y="556"/>
                      <a:pt x="8407" y="1"/>
                      <a:pt x="7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4104844" y="2872727"/>
                <a:ext cx="222475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8899" h="5842" extrusionOk="0">
                    <a:moveTo>
                      <a:pt x="2457" y="1"/>
                    </a:moveTo>
                    <a:cubicBezTo>
                      <a:pt x="2336" y="1"/>
                      <a:pt x="2210" y="48"/>
                      <a:pt x="2098" y="160"/>
                    </a:cubicBezTo>
                    <a:cubicBezTo>
                      <a:pt x="0" y="2257"/>
                      <a:pt x="1486" y="5841"/>
                      <a:pt x="4458" y="5841"/>
                    </a:cubicBezTo>
                    <a:cubicBezTo>
                      <a:pt x="7412" y="5841"/>
                      <a:pt x="8898" y="2257"/>
                      <a:pt x="6801" y="160"/>
                    </a:cubicBezTo>
                    <a:cubicBezTo>
                      <a:pt x="6696" y="64"/>
                      <a:pt x="6560" y="15"/>
                      <a:pt x="6427" y="15"/>
                    </a:cubicBezTo>
                    <a:cubicBezTo>
                      <a:pt x="6294" y="15"/>
                      <a:pt x="6162" y="64"/>
                      <a:pt x="6066" y="160"/>
                    </a:cubicBezTo>
                    <a:cubicBezTo>
                      <a:pt x="5857" y="369"/>
                      <a:pt x="5857" y="702"/>
                      <a:pt x="6066" y="911"/>
                    </a:cubicBezTo>
                    <a:cubicBezTo>
                      <a:pt x="7482" y="2345"/>
                      <a:pt x="6468" y="4792"/>
                      <a:pt x="4458" y="4792"/>
                    </a:cubicBezTo>
                    <a:cubicBezTo>
                      <a:pt x="2430" y="4792"/>
                      <a:pt x="1416" y="2345"/>
                      <a:pt x="2850" y="911"/>
                    </a:cubicBezTo>
                    <a:cubicBezTo>
                      <a:pt x="3227" y="534"/>
                      <a:pt x="2867" y="1"/>
                      <a:pt x="24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8"/>
              <p:cNvSpPr/>
              <p:nvPr/>
            </p:nvSpPr>
            <p:spPr>
              <a:xfrm>
                <a:off x="4202744" y="2852679"/>
                <a:ext cx="26675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3147" extrusionOk="0">
                    <a:moveTo>
                      <a:pt x="542" y="0"/>
                    </a:moveTo>
                    <a:cubicBezTo>
                      <a:pt x="280" y="0"/>
                      <a:pt x="18" y="175"/>
                      <a:pt x="18" y="525"/>
                    </a:cubicBezTo>
                    <a:lnTo>
                      <a:pt x="18" y="2622"/>
                    </a:lnTo>
                    <a:cubicBezTo>
                      <a:pt x="0" y="2902"/>
                      <a:pt x="245" y="3147"/>
                      <a:pt x="542" y="3147"/>
                    </a:cubicBezTo>
                    <a:cubicBezTo>
                      <a:pt x="822" y="3147"/>
                      <a:pt x="1066" y="2902"/>
                      <a:pt x="1066" y="2622"/>
                    </a:cubicBezTo>
                    <a:lnTo>
                      <a:pt x="1066" y="525"/>
                    </a:lnTo>
                    <a:cubicBezTo>
                      <a:pt x="1066" y="175"/>
                      <a:pt x="804" y="0"/>
                      <a:pt x="5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6" name="Google Shape;236;p28"/>
          <p:cNvSpPr txBox="1">
            <a:spLocks noGrp="1"/>
          </p:cNvSpPr>
          <p:nvPr>
            <p:ph type="subTitle" idx="1"/>
          </p:nvPr>
        </p:nvSpPr>
        <p:spPr>
          <a:xfrm rot="951147">
            <a:off x="6984832" y="4307737"/>
            <a:ext cx="1857982" cy="438270"/>
          </a:xfrm>
          <a:prstGeom prst="rect">
            <a:avLst/>
          </a:prstGeom>
          <a:solidFill>
            <a:srgbClr val="187498"/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Jost SemiBold"/>
                <a:ea typeface="Jost SemiBold"/>
                <a:cs typeface="Jost SemiBold"/>
                <a:sym typeface="Jost SemiBold"/>
              </a:rPr>
              <a:t>Git</a:t>
            </a:r>
            <a:endParaRPr sz="1900" dirty="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237" name="Google Shape;237;p28"/>
          <p:cNvSpPr txBox="1">
            <a:spLocks noGrp="1"/>
          </p:cNvSpPr>
          <p:nvPr>
            <p:ph type="subTitle" idx="1"/>
          </p:nvPr>
        </p:nvSpPr>
        <p:spPr>
          <a:xfrm rot="-457733" flipH="1">
            <a:off x="133865" y="364276"/>
            <a:ext cx="1459821" cy="438321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Jenkins</a:t>
            </a:r>
            <a:endParaRPr sz="1900" dirty="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21" name="Google Shape;236;p28"/>
          <p:cNvSpPr txBox="1">
            <a:spLocks/>
          </p:cNvSpPr>
          <p:nvPr/>
        </p:nvSpPr>
        <p:spPr>
          <a:xfrm rot="540089">
            <a:off x="6986516" y="448517"/>
            <a:ext cx="1857982" cy="43827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1900" b="0" i="0" u="none" strike="noStrike" cap="none">
                <a:solidFill>
                  <a:schemeClr val="accent2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n-US" dirty="0">
                <a:latin typeface="Jost SemiBold"/>
                <a:ea typeface="Jost SemiBold"/>
                <a:cs typeface="Jost SemiBold"/>
                <a:sym typeface="Jost SemiBold"/>
              </a:rPr>
              <a:t>Ansible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73;p35">
            <a:extLst>
              <a:ext uri="{FF2B5EF4-FFF2-40B4-BE49-F238E27FC236}">
                <a16:creationId xmlns:a16="http://schemas.microsoft.com/office/drawing/2014/main" id="{C604867A-B28A-4C71-8190-879B92536930}"/>
              </a:ext>
            </a:extLst>
          </p:cNvPr>
          <p:cNvSpPr txBox="1">
            <a:spLocks/>
          </p:cNvSpPr>
          <p:nvPr/>
        </p:nvSpPr>
        <p:spPr>
          <a:xfrm>
            <a:off x="730825" y="357231"/>
            <a:ext cx="768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n-US" dirty="0"/>
              <a:t>Project </a:t>
            </a:r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Flowchart</a:t>
            </a:r>
          </a:p>
          <a:p>
            <a:endParaRPr lang="en-US" dirty="0"/>
          </a:p>
        </p:txBody>
      </p:sp>
      <p:cxnSp>
        <p:nvCxnSpPr>
          <p:cNvPr id="24" name="Google Shape;403;p37">
            <a:extLst>
              <a:ext uri="{FF2B5EF4-FFF2-40B4-BE49-F238E27FC236}">
                <a16:creationId xmlns:a16="http://schemas.microsoft.com/office/drawing/2014/main" id="{5D8CD44B-7215-46F5-8802-A750B2D8C94F}"/>
              </a:ext>
            </a:extLst>
          </p:cNvPr>
          <p:cNvCxnSpPr/>
          <p:nvPr/>
        </p:nvCxnSpPr>
        <p:spPr>
          <a:xfrm>
            <a:off x="1392225" y="855331"/>
            <a:ext cx="6359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285813AC-77B8-4165-8206-FF5F670211F4}"/>
              </a:ext>
            </a:extLst>
          </p:cNvPr>
          <p:cNvGrpSpPr/>
          <p:nvPr/>
        </p:nvGrpSpPr>
        <p:grpSpPr>
          <a:xfrm>
            <a:off x="730775" y="590781"/>
            <a:ext cx="8137063" cy="4013908"/>
            <a:chOff x="215152" y="-1444688"/>
            <a:chExt cx="9144000" cy="451061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BD96A13-045E-4464-B5FF-F767E9D44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7152" y="1434839"/>
              <a:ext cx="1620545" cy="818339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126F4674-F63B-4FDF-850D-707BF4CEF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304"/>
            <a:stretch/>
          </p:blipFill>
          <p:spPr>
            <a:xfrm>
              <a:off x="215152" y="-1444688"/>
              <a:ext cx="9144000" cy="4510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3689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>
            <a:spLocks noGrp="1"/>
          </p:cNvSpPr>
          <p:nvPr>
            <p:ph type="title"/>
          </p:nvPr>
        </p:nvSpPr>
        <p:spPr>
          <a:xfrm>
            <a:off x="-190540" y="1236891"/>
            <a:ext cx="4064745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GitLab </a:t>
            </a:r>
            <a:endParaRPr sz="2400" dirty="0"/>
          </a:p>
        </p:txBody>
      </p:sp>
      <p:cxnSp>
        <p:nvCxnSpPr>
          <p:cNvPr id="15" name="Google Shape;403;p37">
            <a:extLst>
              <a:ext uri="{FF2B5EF4-FFF2-40B4-BE49-F238E27FC236}">
                <a16:creationId xmlns:a16="http://schemas.microsoft.com/office/drawing/2014/main" id="{A4DEF84C-5A81-11F7-69D7-BABE7095B253}"/>
              </a:ext>
            </a:extLst>
          </p:cNvPr>
          <p:cNvCxnSpPr>
            <a:cxnSpLocks/>
          </p:cNvCxnSpPr>
          <p:nvPr/>
        </p:nvCxnSpPr>
        <p:spPr>
          <a:xfrm>
            <a:off x="537182" y="1681780"/>
            <a:ext cx="278353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403;p37">
            <a:extLst>
              <a:ext uri="{FF2B5EF4-FFF2-40B4-BE49-F238E27FC236}">
                <a16:creationId xmlns:a16="http://schemas.microsoft.com/office/drawing/2014/main" id="{F2D3D65F-2AD1-45A3-90FA-D4B100B9B472}"/>
              </a:ext>
            </a:extLst>
          </p:cNvPr>
          <p:cNvCxnSpPr>
            <a:cxnSpLocks/>
          </p:cNvCxnSpPr>
          <p:nvPr/>
        </p:nvCxnSpPr>
        <p:spPr>
          <a:xfrm>
            <a:off x="3674925" y="2402929"/>
            <a:ext cx="0" cy="150368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373;p35">
            <a:extLst>
              <a:ext uri="{FF2B5EF4-FFF2-40B4-BE49-F238E27FC236}">
                <a16:creationId xmlns:a16="http://schemas.microsoft.com/office/drawing/2014/main" id="{C760D44E-71C9-439E-95A3-2BAC78C7E7E5}"/>
              </a:ext>
            </a:extLst>
          </p:cNvPr>
          <p:cNvSpPr txBox="1">
            <a:spLocks/>
          </p:cNvSpPr>
          <p:nvPr/>
        </p:nvSpPr>
        <p:spPr>
          <a:xfrm>
            <a:off x="4432260" y="1214680"/>
            <a:ext cx="4064745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n-US" sz="2400" dirty="0"/>
              <a:t>Jenkins </a:t>
            </a:r>
          </a:p>
        </p:txBody>
      </p:sp>
      <p:cxnSp>
        <p:nvCxnSpPr>
          <p:cNvPr id="18" name="Google Shape;403;p37">
            <a:extLst>
              <a:ext uri="{FF2B5EF4-FFF2-40B4-BE49-F238E27FC236}">
                <a16:creationId xmlns:a16="http://schemas.microsoft.com/office/drawing/2014/main" id="{E0986466-B9DB-49AE-9DFC-7278B8AA2283}"/>
              </a:ext>
            </a:extLst>
          </p:cNvPr>
          <p:cNvCxnSpPr>
            <a:cxnSpLocks/>
          </p:cNvCxnSpPr>
          <p:nvPr/>
        </p:nvCxnSpPr>
        <p:spPr>
          <a:xfrm>
            <a:off x="5159982" y="1659569"/>
            <a:ext cx="278353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373;p35">
            <a:extLst>
              <a:ext uri="{FF2B5EF4-FFF2-40B4-BE49-F238E27FC236}">
                <a16:creationId xmlns:a16="http://schemas.microsoft.com/office/drawing/2014/main" id="{55E82482-5CB5-439E-8D0F-51211D1817B6}"/>
              </a:ext>
            </a:extLst>
          </p:cNvPr>
          <p:cNvSpPr txBox="1">
            <a:spLocks/>
          </p:cNvSpPr>
          <p:nvPr/>
        </p:nvSpPr>
        <p:spPr>
          <a:xfrm>
            <a:off x="730825" y="357231"/>
            <a:ext cx="768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n-US" dirty="0"/>
              <a:t>Setup 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On-Premise Environment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cxnSp>
        <p:nvCxnSpPr>
          <p:cNvPr id="20" name="Google Shape;403;p37">
            <a:extLst>
              <a:ext uri="{FF2B5EF4-FFF2-40B4-BE49-F238E27FC236}">
                <a16:creationId xmlns:a16="http://schemas.microsoft.com/office/drawing/2014/main" id="{6D593868-130F-4355-B7C0-4000BBE4FF5E}"/>
              </a:ext>
            </a:extLst>
          </p:cNvPr>
          <p:cNvCxnSpPr/>
          <p:nvPr/>
        </p:nvCxnSpPr>
        <p:spPr>
          <a:xfrm>
            <a:off x="1392225" y="855331"/>
            <a:ext cx="6359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8290682-2300-4637-9D6F-BF778C0F416C}"/>
              </a:ext>
            </a:extLst>
          </p:cNvPr>
          <p:cNvGrpSpPr/>
          <p:nvPr/>
        </p:nvGrpSpPr>
        <p:grpSpPr>
          <a:xfrm>
            <a:off x="341997" y="1767583"/>
            <a:ext cx="3075457" cy="3180337"/>
            <a:chOff x="341997" y="1767583"/>
            <a:chExt cx="3075457" cy="31803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38CAB9-8C16-4E57-BE07-1DDF83089B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883" t="9497" r="29954" b="10589"/>
            <a:stretch/>
          </p:blipFill>
          <p:spPr>
            <a:xfrm>
              <a:off x="341997" y="1789793"/>
              <a:ext cx="3075457" cy="315812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534071-14BB-4015-9FA0-7618F0595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999" y="1767583"/>
              <a:ext cx="2904397" cy="31796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20E6A83-CE9D-4290-9445-EACDE8005D87}"/>
              </a:ext>
            </a:extLst>
          </p:cNvPr>
          <p:cNvGrpSpPr/>
          <p:nvPr/>
        </p:nvGrpSpPr>
        <p:grpSpPr>
          <a:xfrm>
            <a:off x="4128588" y="1742519"/>
            <a:ext cx="4927601" cy="2726625"/>
            <a:chOff x="4128588" y="1813639"/>
            <a:chExt cx="4927601" cy="27266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1616E1-80A6-4C1B-9D4F-1FB3B70E34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9" t="14738" r="8936"/>
            <a:stretch/>
          </p:blipFill>
          <p:spPr>
            <a:xfrm>
              <a:off x="4128588" y="1984898"/>
              <a:ext cx="4927601" cy="255536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BA5CF5-BE7A-49D1-BE06-DD4F1AFF4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5469"/>
            <a:stretch/>
          </p:blipFill>
          <p:spPr>
            <a:xfrm>
              <a:off x="4128588" y="1813639"/>
              <a:ext cx="3427790" cy="34251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442019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>
            <a:spLocks noGrp="1"/>
          </p:cNvSpPr>
          <p:nvPr>
            <p:ph type="title"/>
          </p:nvPr>
        </p:nvSpPr>
        <p:spPr>
          <a:xfrm>
            <a:off x="730825" y="357231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Coding </a:t>
            </a:r>
            <a:r>
              <a:rPr lang="en" b="1" dirty="0">
                <a:solidFill>
                  <a:srgbClr val="569CD6"/>
                </a:solidFill>
                <a:latin typeface="Consolas" panose="020B0609020204030204" pitchFamily="49" charset="0"/>
              </a:rPr>
              <a:t>Bash Scripts</a:t>
            </a:r>
            <a:endParaRPr b="1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Google Shape;403;p37">
            <a:extLst>
              <a:ext uri="{FF2B5EF4-FFF2-40B4-BE49-F238E27FC236}">
                <a16:creationId xmlns:a16="http://schemas.microsoft.com/office/drawing/2014/main" id="{A4DEF84C-5A81-11F7-69D7-BABE7095B253}"/>
              </a:ext>
            </a:extLst>
          </p:cNvPr>
          <p:cNvCxnSpPr/>
          <p:nvPr/>
        </p:nvCxnSpPr>
        <p:spPr>
          <a:xfrm>
            <a:off x="1392225" y="855331"/>
            <a:ext cx="6359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ECD36F7-8EAA-4B71-95AA-F83B908EB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" y="1000241"/>
            <a:ext cx="3360414" cy="2421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53A52-576A-4278-A6C9-9DFB59BF0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57" y="3466778"/>
            <a:ext cx="3360417" cy="14658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817452-8FCC-40D4-9A6B-BB2BF50554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222"/>
          <a:stretch/>
        </p:blipFill>
        <p:spPr>
          <a:xfrm>
            <a:off x="4485827" y="1009138"/>
            <a:ext cx="4171238" cy="21945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FF36BA-E445-41ED-ADC9-51D1DA0D1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828" y="3327023"/>
            <a:ext cx="4171238" cy="1605583"/>
          </a:xfrm>
          <a:prstGeom prst="rect">
            <a:avLst/>
          </a:prstGeom>
        </p:spPr>
      </p:pic>
      <p:cxnSp>
        <p:nvCxnSpPr>
          <p:cNvPr id="16" name="Google Shape;403;p37">
            <a:extLst>
              <a:ext uri="{FF2B5EF4-FFF2-40B4-BE49-F238E27FC236}">
                <a16:creationId xmlns:a16="http://schemas.microsoft.com/office/drawing/2014/main" id="{9666B774-39F2-4BC4-8A13-6EDE869F0A6A}"/>
              </a:ext>
            </a:extLst>
          </p:cNvPr>
          <p:cNvCxnSpPr>
            <a:cxnSpLocks/>
          </p:cNvCxnSpPr>
          <p:nvPr/>
        </p:nvCxnSpPr>
        <p:spPr>
          <a:xfrm>
            <a:off x="4101645" y="2210810"/>
            <a:ext cx="0" cy="150368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35093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>
            <a:spLocks noGrp="1"/>
          </p:cNvSpPr>
          <p:nvPr>
            <p:ph type="title"/>
          </p:nvPr>
        </p:nvSpPr>
        <p:spPr>
          <a:xfrm>
            <a:off x="730825" y="357231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Integrate </a:t>
            </a:r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GitLab with Jenkins </a:t>
            </a:r>
          </a:p>
        </p:txBody>
      </p:sp>
      <p:cxnSp>
        <p:nvCxnSpPr>
          <p:cNvPr id="15" name="Google Shape;403;p37">
            <a:extLst>
              <a:ext uri="{FF2B5EF4-FFF2-40B4-BE49-F238E27FC236}">
                <a16:creationId xmlns:a16="http://schemas.microsoft.com/office/drawing/2014/main" id="{A4DEF84C-5A81-11F7-69D7-BABE7095B253}"/>
              </a:ext>
            </a:extLst>
          </p:cNvPr>
          <p:cNvCxnSpPr/>
          <p:nvPr/>
        </p:nvCxnSpPr>
        <p:spPr>
          <a:xfrm>
            <a:off x="1392225" y="855331"/>
            <a:ext cx="6359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403;p37">
            <a:extLst>
              <a:ext uri="{FF2B5EF4-FFF2-40B4-BE49-F238E27FC236}">
                <a16:creationId xmlns:a16="http://schemas.microsoft.com/office/drawing/2014/main" id="{9E9B0484-823E-4783-B260-40C27681F4F7}"/>
              </a:ext>
            </a:extLst>
          </p:cNvPr>
          <p:cNvCxnSpPr>
            <a:cxnSpLocks/>
          </p:cNvCxnSpPr>
          <p:nvPr/>
        </p:nvCxnSpPr>
        <p:spPr>
          <a:xfrm>
            <a:off x="4582160" y="2234163"/>
            <a:ext cx="0" cy="150368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58C9CC5-0811-49CB-89BD-5E45E7E5F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42"/>
          <a:stretch/>
        </p:blipFill>
        <p:spPr>
          <a:xfrm>
            <a:off x="528850" y="1119041"/>
            <a:ext cx="3431925" cy="1776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073DEF-ABA0-4492-A3CB-1FDC16CF7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428" y="2493889"/>
            <a:ext cx="3829275" cy="20115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585FB9-CF87-4BC4-B348-E31F82043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50" y="3072044"/>
            <a:ext cx="3489729" cy="19117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3D75E2-B111-47DA-9495-97A137E0FA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250" b="4414"/>
          <a:stretch/>
        </p:blipFill>
        <p:spPr>
          <a:xfrm>
            <a:off x="5183226" y="1154128"/>
            <a:ext cx="3331678" cy="1115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7024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>
            <a:spLocks noGrp="1"/>
          </p:cNvSpPr>
          <p:nvPr>
            <p:ph type="title"/>
          </p:nvPr>
        </p:nvSpPr>
        <p:spPr>
          <a:xfrm>
            <a:off x="730825" y="357231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Ansible</a:t>
            </a:r>
            <a:r>
              <a:rPr lang="en-US" sz="2800" b="1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Playbook</a:t>
            </a:r>
            <a:r>
              <a:rPr lang="en-US" sz="2800" b="1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</a:p>
        </p:txBody>
      </p:sp>
      <p:cxnSp>
        <p:nvCxnSpPr>
          <p:cNvPr id="15" name="Google Shape;403;p37">
            <a:extLst>
              <a:ext uri="{FF2B5EF4-FFF2-40B4-BE49-F238E27FC236}">
                <a16:creationId xmlns:a16="http://schemas.microsoft.com/office/drawing/2014/main" id="{A4DEF84C-5A81-11F7-69D7-BABE7095B253}"/>
              </a:ext>
            </a:extLst>
          </p:cNvPr>
          <p:cNvCxnSpPr/>
          <p:nvPr/>
        </p:nvCxnSpPr>
        <p:spPr>
          <a:xfrm>
            <a:off x="1392225" y="855331"/>
            <a:ext cx="6359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EDD6A34-B9FD-43FE-AE6E-5289B610D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6" y="1892658"/>
            <a:ext cx="1342864" cy="20057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C948CD-EF4E-4B8C-8013-B48C121EB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598" y="1029785"/>
            <a:ext cx="4739047" cy="10765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4E588C-FEB2-4DAE-AC6F-5878EFE07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598" y="2280813"/>
            <a:ext cx="1934728" cy="25054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D82DD5-F038-4CA5-9838-6F65679AB0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715" r="47212"/>
          <a:stretch/>
        </p:blipFill>
        <p:spPr>
          <a:xfrm>
            <a:off x="6840733" y="1226802"/>
            <a:ext cx="1821782" cy="6499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89E281-6169-4C1C-A596-A1CD5B58FA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6003"/>
          <a:stretch/>
        </p:blipFill>
        <p:spPr>
          <a:xfrm>
            <a:off x="3787124" y="2280813"/>
            <a:ext cx="2665521" cy="6820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E6180B-7D9B-42DE-82FC-1C50EEEFFA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7124" y="3205252"/>
            <a:ext cx="2665521" cy="13862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102CE7-CD80-4061-A544-740680D19B1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9068"/>
          <a:stretch/>
        </p:blipFill>
        <p:spPr>
          <a:xfrm>
            <a:off x="6591443" y="2263916"/>
            <a:ext cx="2446843" cy="200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23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>
            <a:spLocks noGrp="1"/>
          </p:cNvSpPr>
          <p:nvPr>
            <p:ph type="title"/>
          </p:nvPr>
        </p:nvSpPr>
        <p:spPr>
          <a:xfrm>
            <a:off x="730825" y="357231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Jenkins </a:t>
            </a:r>
            <a:r>
              <a:rPr lang="en" b="1" dirty="0">
                <a:solidFill>
                  <a:srgbClr val="569CD6"/>
                </a:solidFill>
                <a:latin typeface="Consolas" panose="020B0609020204030204" pitchFamily="49" charset="0"/>
              </a:rPr>
              <a:t>Configuration</a:t>
            </a:r>
            <a:endParaRPr b="1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Google Shape;403;p37">
            <a:extLst>
              <a:ext uri="{FF2B5EF4-FFF2-40B4-BE49-F238E27FC236}">
                <a16:creationId xmlns:a16="http://schemas.microsoft.com/office/drawing/2014/main" id="{A4DEF84C-5A81-11F7-69D7-BABE7095B253}"/>
              </a:ext>
            </a:extLst>
          </p:cNvPr>
          <p:cNvCxnSpPr/>
          <p:nvPr/>
        </p:nvCxnSpPr>
        <p:spPr>
          <a:xfrm>
            <a:off x="1392225" y="855331"/>
            <a:ext cx="6359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A6AAE40-603C-4F33-8030-AB0E25430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1"/>
          <a:stretch/>
        </p:blipFill>
        <p:spPr>
          <a:xfrm>
            <a:off x="427310" y="2072461"/>
            <a:ext cx="3453487" cy="1457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58A69D-C8C9-443F-9545-2394965286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537"/>
          <a:stretch/>
        </p:blipFill>
        <p:spPr>
          <a:xfrm>
            <a:off x="427311" y="3675193"/>
            <a:ext cx="3453488" cy="13194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A14875-E264-4278-AD0F-EC1F5CF30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181" y="886332"/>
            <a:ext cx="3453488" cy="1021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FD854C-30DE-4342-908A-34DEC8D5BE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937"/>
          <a:stretch/>
        </p:blipFill>
        <p:spPr>
          <a:xfrm>
            <a:off x="4711303" y="2084262"/>
            <a:ext cx="3942456" cy="1376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2013C9-7B7C-4F01-B4AF-79B97D515B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0252"/>
          <a:stretch/>
        </p:blipFill>
        <p:spPr>
          <a:xfrm>
            <a:off x="6380977" y="3675193"/>
            <a:ext cx="2272782" cy="13194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7971C43-3D73-4BE8-8641-C6BF855400CE}"/>
              </a:ext>
            </a:extLst>
          </p:cNvPr>
          <p:cNvGrpSpPr/>
          <p:nvPr/>
        </p:nvGrpSpPr>
        <p:grpSpPr>
          <a:xfrm>
            <a:off x="4711303" y="3675193"/>
            <a:ext cx="1504091" cy="1319463"/>
            <a:chOff x="5704840" y="3509780"/>
            <a:chExt cx="1336968" cy="12764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0A3DEA8-B33C-4A31-81E2-5E965E142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56" r="49582" b="91331"/>
            <a:stretch/>
          </p:blipFill>
          <p:spPr>
            <a:xfrm>
              <a:off x="5704840" y="3509780"/>
              <a:ext cx="1336968" cy="9528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CDD20D6-9C1E-4A97-BC2F-719762702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2385" t="656" r="27196"/>
            <a:stretch/>
          </p:blipFill>
          <p:spPr>
            <a:xfrm>
              <a:off x="5704840" y="3605061"/>
              <a:ext cx="1336968" cy="1181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4305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>
            <a:spLocks noGrp="1"/>
          </p:cNvSpPr>
          <p:nvPr>
            <p:ph type="title"/>
          </p:nvPr>
        </p:nvSpPr>
        <p:spPr>
          <a:xfrm>
            <a:off x="730825" y="357231"/>
            <a:ext cx="7682400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Jenkins </a:t>
            </a:r>
            <a:r>
              <a:rPr lang="en" b="1" dirty="0">
                <a:solidFill>
                  <a:srgbClr val="569CD6"/>
                </a:solidFill>
                <a:latin typeface="Consolas" panose="020B0609020204030204" pitchFamily="49" charset="0"/>
              </a:rPr>
              <a:t>File</a:t>
            </a:r>
            <a:r>
              <a:rPr lang="en" dirty="0"/>
              <a:t> </a:t>
            </a:r>
            <a:endParaRPr dirty="0"/>
          </a:p>
        </p:txBody>
      </p:sp>
      <p:cxnSp>
        <p:nvCxnSpPr>
          <p:cNvPr id="15" name="Google Shape;403;p37">
            <a:extLst>
              <a:ext uri="{FF2B5EF4-FFF2-40B4-BE49-F238E27FC236}">
                <a16:creationId xmlns:a16="http://schemas.microsoft.com/office/drawing/2014/main" id="{A4DEF84C-5A81-11F7-69D7-BABE7095B253}"/>
              </a:ext>
            </a:extLst>
          </p:cNvPr>
          <p:cNvCxnSpPr/>
          <p:nvPr/>
        </p:nvCxnSpPr>
        <p:spPr>
          <a:xfrm>
            <a:off x="1392225" y="855331"/>
            <a:ext cx="6359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4676531-91F0-41AF-9707-2C24D3EF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2" y="1105347"/>
            <a:ext cx="5362573" cy="1466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15CD9B-0A69-4907-862F-3FAADBD5B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413" y="2664347"/>
            <a:ext cx="4652540" cy="21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4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>
            <a:spLocks noGrp="1"/>
          </p:cNvSpPr>
          <p:nvPr>
            <p:ph type="title"/>
          </p:nvPr>
        </p:nvSpPr>
        <p:spPr>
          <a:xfrm>
            <a:off x="-190540" y="1023531"/>
            <a:ext cx="4064745" cy="46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Success</a:t>
            </a:r>
            <a:endParaRPr sz="2400" dirty="0"/>
          </a:p>
        </p:txBody>
      </p:sp>
      <p:cxnSp>
        <p:nvCxnSpPr>
          <p:cNvPr id="15" name="Google Shape;403;p37">
            <a:extLst>
              <a:ext uri="{FF2B5EF4-FFF2-40B4-BE49-F238E27FC236}">
                <a16:creationId xmlns:a16="http://schemas.microsoft.com/office/drawing/2014/main" id="{A4DEF84C-5A81-11F7-69D7-BABE7095B253}"/>
              </a:ext>
            </a:extLst>
          </p:cNvPr>
          <p:cNvCxnSpPr>
            <a:cxnSpLocks/>
          </p:cNvCxnSpPr>
          <p:nvPr/>
        </p:nvCxnSpPr>
        <p:spPr>
          <a:xfrm>
            <a:off x="537182" y="1468420"/>
            <a:ext cx="278353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403;p37">
            <a:extLst>
              <a:ext uri="{FF2B5EF4-FFF2-40B4-BE49-F238E27FC236}">
                <a16:creationId xmlns:a16="http://schemas.microsoft.com/office/drawing/2014/main" id="{F2D3D65F-2AD1-45A3-90FA-D4B100B9B472}"/>
              </a:ext>
            </a:extLst>
          </p:cNvPr>
          <p:cNvCxnSpPr>
            <a:cxnSpLocks/>
          </p:cNvCxnSpPr>
          <p:nvPr/>
        </p:nvCxnSpPr>
        <p:spPr>
          <a:xfrm>
            <a:off x="4432260" y="1916902"/>
            <a:ext cx="0" cy="150368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373;p35">
            <a:extLst>
              <a:ext uri="{FF2B5EF4-FFF2-40B4-BE49-F238E27FC236}">
                <a16:creationId xmlns:a16="http://schemas.microsoft.com/office/drawing/2014/main" id="{C760D44E-71C9-439E-95A3-2BAC78C7E7E5}"/>
              </a:ext>
            </a:extLst>
          </p:cNvPr>
          <p:cNvSpPr txBox="1">
            <a:spLocks/>
          </p:cNvSpPr>
          <p:nvPr/>
        </p:nvSpPr>
        <p:spPr>
          <a:xfrm>
            <a:off x="4432260" y="1001320"/>
            <a:ext cx="4064745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n-US" sz="2400" dirty="0"/>
              <a:t>Failure </a:t>
            </a:r>
          </a:p>
        </p:txBody>
      </p:sp>
      <p:cxnSp>
        <p:nvCxnSpPr>
          <p:cNvPr id="18" name="Google Shape;403;p37">
            <a:extLst>
              <a:ext uri="{FF2B5EF4-FFF2-40B4-BE49-F238E27FC236}">
                <a16:creationId xmlns:a16="http://schemas.microsoft.com/office/drawing/2014/main" id="{E0986466-B9DB-49AE-9DFC-7278B8AA2283}"/>
              </a:ext>
            </a:extLst>
          </p:cNvPr>
          <p:cNvCxnSpPr>
            <a:cxnSpLocks/>
          </p:cNvCxnSpPr>
          <p:nvPr/>
        </p:nvCxnSpPr>
        <p:spPr>
          <a:xfrm>
            <a:off x="5159982" y="1446209"/>
            <a:ext cx="278353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373;p35">
            <a:extLst>
              <a:ext uri="{FF2B5EF4-FFF2-40B4-BE49-F238E27FC236}">
                <a16:creationId xmlns:a16="http://schemas.microsoft.com/office/drawing/2014/main" id="{55E82482-5CB5-439E-8D0F-51211D1817B6}"/>
              </a:ext>
            </a:extLst>
          </p:cNvPr>
          <p:cNvSpPr txBox="1">
            <a:spLocks/>
          </p:cNvSpPr>
          <p:nvPr/>
        </p:nvSpPr>
        <p:spPr>
          <a:xfrm>
            <a:off x="730825" y="357231"/>
            <a:ext cx="768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n-US" dirty="0"/>
              <a:t>Pipeline Results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cxnSp>
        <p:nvCxnSpPr>
          <p:cNvPr id="20" name="Google Shape;403;p37">
            <a:extLst>
              <a:ext uri="{FF2B5EF4-FFF2-40B4-BE49-F238E27FC236}">
                <a16:creationId xmlns:a16="http://schemas.microsoft.com/office/drawing/2014/main" id="{6D593868-130F-4355-B7C0-4000BBE4FF5E}"/>
              </a:ext>
            </a:extLst>
          </p:cNvPr>
          <p:cNvCxnSpPr/>
          <p:nvPr/>
        </p:nvCxnSpPr>
        <p:spPr>
          <a:xfrm>
            <a:off x="1392225" y="855331"/>
            <a:ext cx="6359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6F03A3B-0F0F-4D0F-9FDD-E77447B53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581127"/>
            <a:ext cx="3891280" cy="17914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FA5B9D-E239-47A6-8176-6540B0D05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434"/>
          <a:stretch/>
        </p:blipFill>
        <p:spPr>
          <a:xfrm>
            <a:off x="274320" y="3580759"/>
            <a:ext cx="3876741" cy="10784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C46016-946C-49D9-B469-814B5A529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680" y="1581127"/>
            <a:ext cx="3891280" cy="18857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597B128-2B5C-47FF-B7FD-F66A23176C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509"/>
          <a:stretch/>
        </p:blipFill>
        <p:spPr>
          <a:xfrm>
            <a:off x="4805679" y="3579592"/>
            <a:ext cx="3891279" cy="1247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2995560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loud Computing Workshop by Slidesgo">
  <a:themeElements>
    <a:clrScheme name="Simple Light">
      <a:dk1>
        <a:srgbClr val="F57474"/>
      </a:dk1>
      <a:lt1>
        <a:srgbClr val="F9D923"/>
      </a:lt1>
      <a:dk2>
        <a:srgbClr val="36AE7C"/>
      </a:dk2>
      <a:lt2>
        <a:srgbClr val="187498"/>
      </a:lt2>
      <a:accent1>
        <a:srgbClr val="06253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625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38</Words>
  <Application>Microsoft Office PowerPoint</Application>
  <PresentationFormat>On-screen Show (16:9)</PresentationFormat>
  <Paragraphs>17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Jost</vt:lpstr>
      <vt:lpstr>Consolas</vt:lpstr>
      <vt:lpstr>Arial</vt:lpstr>
      <vt:lpstr>Jost SemiBold</vt:lpstr>
      <vt:lpstr>Montserrat</vt:lpstr>
      <vt:lpstr>Advent Pro SemiBold</vt:lpstr>
      <vt:lpstr>Nunito Light</vt:lpstr>
      <vt:lpstr>Fira Sans Extra Condensed Medium</vt:lpstr>
      <vt:lpstr>Livvic Light</vt:lpstr>
      <vt:lpstr>Introduction to Cloud Computing Workshop by Slidesgo</vt:lpstr>
      <vt:lpstr>Project - 2</vt:lpstr>
      <vt:lpstr>PowerPoint Presentation</vt:lpstr>
      <vt:lpstr>GitLab </vt:lpstr>
      <vt:lpstr>Coding Bash Scripts</vt:lpstr>
      <vt:lpstr>Integrate GitLab with Jenkins </vt:lpstr>
      <vt:lpstr>Ansible Playbook </vt:lpstr>
      <vt:lpstr>Jenkins Configuration</vt:lpstr>
      <vt:lpstr>Jenkins File </vt:lpstr>
      <vt:lpstr>Success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Cloud Computing Workshop</dc:title>
  <dc:creator>DELL</dc:creator>
  <cp:lastModifiedBy>es-ZiadMajdi2022</cp:lastModifiedBy>
  <cp:revision>86</cp:revision>
  <dcterms:modified xsi:type="dcterms:W3CDTF">2024-04-27T20:13:31Z</dcterms:modified>
</cp:coreProperties>
</file>